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A la fecha 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06 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julio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2022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963334" y="5963803"/>
            <a:ext cx="420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06 de julio de 2022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24</TotalTime>
  <Words>74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23</cp:revision>
  <dcterms:created xsi:type="dcterms:W3CDTF">2020-04-06T18:26:17Z</dcterms:created>
  <dcterms:modified xsi:type="dcterms:W3CDTF">2022-07-06T15:49:52Z</dcterms:modified>
</cp:coreProperties>
</file>